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264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5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4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25195"/>
            <a:ext cx="9144000" cy="2180896"/>
          </a:xfrm>
        </p:spPr>
        <p:txBody>
          <a:bodyPr anchor="b"/>
          <a:lstStyle>
            <a:lvl1pPr algn="ctr">
              <a:defRPr sz="5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90195"/>
            <a:ext cx="9144000" cy="1512416"/>
          </a:xfrm>
        </p:spPr>
        <p:txBody>
          <a:bodyPr/>
          <a:lstStyle>
            <a:lvl1pPr marL="0" indent="0" algn="ctr">
              <a:buNone/>
              <a:defRPr sz="2192"/>
            </a:lvl1pPr>
            <a:lvl2pPr marL="417606" indent="0" algn="ctr">
              <a:buNone/>
              <a:defRPr sz="1827"/>
            </a:lvl2pPr>
            <a:lvl3pPr marL="835213" indent="0" algn="ctr">
              <a:buNone/>
              <a:defRPr sz="1644"/>
            </a:lvl3pPr>
            <a:lvl4pPr marL="1252819" indent="0" algn="ctr">
              <a:buNone/>
              <a:defRPr sz="1461"/>
            </a:lvl4pPr>
            <a:lvl5pPr marL="1670426" indent="0" algn="ctr">
              <a:buNone/>
              <a:defRPr sz="1461"/>
            </a:lvl5pPr>
            <a:lvl6pPr marL="2088032" indent="0" algn="ctr">
              <a:buNone/>
              <a:defRPr sz="1461"/>
            </a:lvl6pPr>
            <a:lvl7pPr marL="2505639" indent="0" algn="ctr">
              <a:buNone/>
              <a:defRPr sz="1461"/>
            </a:lvl7pPr>
            <a:lvl8pPr marL="2923245" indent="0" algn="ctr">
              <a:buNone/>
              <a:defRPr sz="1461"/>
            </a:lvl8pPr>
            <a:lvl9pPr marL="3340852" indent="0" algn="ctr">
              <a:buNone/>
              <a:defRPr sz="146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2756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57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33514"/>
            <a:ext cx="2628900" cy="53086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33514"/>
            <a:ext cx="7734300" cy="53086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7772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9249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561719"/>
            <a:ext cx="10515600" cy="2605764"/>
          </a:xfrm>
        </p:spPr>
        <p:txBody>
          <a:bodyPr anchor="b"/>
          <a:lstStyle>
            <a:lvl1pPr>
              <a:defRPr sz="5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192135"/>
            <a:ext cx="10515600" cy="1370310"/>
          </a:xfrm>
        </p:spPr>
        <p:txBody>
          <a:bodyPr/>
          <a:lstStyle>
            <a:lvl1pPr marL="0" indent="0">
              <a:buNone/>
              <a:defRPr sz="2192">
                <a:solidFill>
                  <a:schemeClr val="tx1">
                    <a:tint val="75000"/>
                  </a:schemeClr>
                </a:solidFill>
              </a:defRPr>
            </a:lvl1pPr>
            <a:lvl2pPr marL="417606" indent="0">
              <a:buNone/>
              <a:defRPr sz="1827">
                <a:solidFill>
                  <a:schemeClr val="tx1">
                    <a:tint val="75000"/>
                  </a:schemeClr>
                </a:solidFill>
              </a:defRPr>
            </a:lvl2pPr>
            <a:lvl3pPr marL="835213" indent="0">
              <a:buNone/>
              <a:defRPr sz="1644">
                <a:solidFill>
                  <a:schemeClr val="tx1">
                    <a:tint val="75000"/>
                  </a:schemeClr>
                </a:solidFill>
              </a:defRPr>
            </a:lvl3pPr>
            <a:lvl4pPr marL="1252819" indent="0">
              <a:buNone/>
              <a:defRPr sz="1461">
                <a:solidFill>
                  <a:schemeClr val="tx1">
                    <a:tint val="75000"/>
                  </a:schemeClr>
                </a:solidFill>
              </a:defRPr>
            </a:lvl4pPr>
            <a:lvl5pPr marL="1670426" indent="0">
              <a:buNone/>
              <a:defRPr sz="1461">
                <a:solidFill>
                  <a:schemeClr val="tx1">
                    <a:tint val="75000"/>
                  </a:schemeClr>
                </a:solidFill>
              </a:defRPr>
            </a:lvl5pPr>
            <a:lvl6pPr marL="2088032" indent="0">
              <a:buNone/>
              <a:defRPr sz="1461">
                <a:solidFill>
                  <a:schemeClr val="tx1">
                    <a:tint val="75000"/>
                  </a:schemeClr>
                </a:solidFill>
              </a:defRPr>
            </a:lvl6pPr>
            <a:lvl7pPr marL="2505639" indent="0">
              <a:buNone/>
              <a:defRPr sz="1461">
                <a:solidFill>
                  <a:schemeClr val="tx1">
                    <a:tint val="75000"/>
                  </a:schemeClr>
                </a:solidFill>
              </a:defRPr>
            </a:lvl7pPr>
            <a:lvl8pPr marL="2923245" indent="0">
              <a:buNone/>
              <a:defRPr sz="1461">
                <a:solidFill>
                  <a:schemeClr val="tx1">
                    <a:tint val="75000"/>
                  </a:schemeClr>
                </a:solidFill>
              </a:defRPr>
            </a:lvl8pPr>
            <a:lvl9pPr marL="3340852" indent="0">
              <a:buNone/>
              <a:defRPr sz="14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980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67573"/>
            <a:ext cx="5181600" cy="3974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67573"/>
            <a:ext cx="5181600" cy="3974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9308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33515"/>
            <a:ext cx="10515600" cy="12108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535618"/>
            <a:ext cx="5157787" cy="752583"/>
          </a:xfrm>
        </p:spPr>
        <p:txBody>
          <a:bodyPr anchor="b"/>
          <a:lstStyle>
            <a:lvl1pPr marL="0" indent="0">
              <a:buNone/>
              <a:defRPr sz="2192" b="1"/>
            </a:lvl1pPr>
            <a:lvl2pPr marL="417606" indent="0">
              <a:buNone/>
              <a:defRPr sz="1827" b="1"/>
            </a:lvl2pPr>
            <a:lvl3pPr marL="835213" indent="0">
              <a:buNone/>
              <a:defRPr sz="1644" b="1"/>
            </a:lvl3pPr>
            <a:lvl4pPr marL="1252819" indent="0">
              <a:buNone/>
              <a:defRPr sz="1461" b="1"/>
            </a:lvl4pPr>
            <a:lvl5pPr marL="1670426" indent="0">
              <a:buNone/>
              <a:defRPr sz="1461" b="1"/>
            </a:lvl5pPr>
            <a:lvl6pPr marL="2088032" indent="0">
              <a:buNone/>
              <a:defRPr sz="1461" b="1"/>
            </a:lvl6pPr>
            <a:lvl7pPr marL="2505639" indent="0">
              <a:buNone/>
              <a:defRPr sz="1461" b="1"/>
            </a:lvl7pPr>
            <a:lvl8pPr marL="2923245" indent="0">
              <a:buNone/>
              <a:defRPr sz="1461" b="1"/>
            </a:lvl8pPr>
            <a:lvl9pPr marL="3340852" indent="0">
              <a:buNone/>
              <a:defRPr sz="146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288201"/>
            <a:ext cx="5157787" cy="33655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535618"/>
            <a:ext cx="5183188" cy="752583"/>
          </a:xfrm>
        </p:spPr>
        <p:txBody>
          <a:bodyPr anchor="b"/>
          <a:lstStyle>
            <a:lvl1pPr marL="0" indent="0">
              <a:buNone/>
              <a:defRPr sz="2192" b="1"/>
            </a:lvl1pPr>
            <a:lvl2pPr marL="417606" indent="0">
              <a:buNone/>
              <a:defRPr sz="1827" b="1"/>
            </a:lvl2pPr>
            <a:lvl3pPr marL="835213" indent="0">
              <a:buNone/>
              <a:defRPr sz="1644" b="1"/>
            </a:lvl3pPr>
            <a:lvl4pPr marL="1252819" indent="0">
              <a:buNone/>
              <a:defRPr sz="1461" b="1"/>
            </a:lvl4pPr>
            <a:lvl5pPr marL="1670426" indent="0">
              <a:buNone/>
              <a:defRPr sz="1461" b="1"/>
            </a:lvl5pPr>
            <a:lvl6pPr marL="2088032" indent="0">
              <a:buNone/>
              <a:defRPr sz="1461" b="1"/>
            </a:lvl6pPr>
            <a:lvl7pPr marL="2505639" indent="0">
              <a:buNone/>
              <a:defRPr sz="1461" b="1"/>
            </a:lvl7pPr>
            <a:lvl8pPr marL="2923245" indent="0">
              <a:buNone/>
              <a:defRPr sz="1461" b="1"/>
            </a:lvl8pPr>
            <a:lvl9pPr marL="3340852" indent="0">
              <a:buNone/>
              <a:defRPr sz="146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88201"/>
            <a:ext cx="5183188" cy="33655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688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542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242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17618"/>
            <a:ext cx="3932237" cy="1461664"/>
          </a:xfrm>
        </p:spPr>
        <p:txBody>
          <a:bodyPr anchor="b"/>
          <a:lstStyle>
            <a:lvl1pPr>
              <a:defRPr sz="29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01940"/>
            <a:ext cx="6172200" cy="4451695"/>
          </a:xfrm>
        </p:spPr>
        <p:txBody>
          <a:bodyPr/>
          <a:lstStyle>
            <a:lvl1pPr>
              <a:defRPr sz="2923"/>
            </a:lvl1pPr>
            <a:lvl2pPr>
              <a:defRPr sz="2558"/>
            </a:lvl2pPr>
            <a:lvl3pPr>
              <a:defRPr sz="2192"/>
            </a:lvl3pPr>
            <a:lvl4pPr>
              <a:defRPr sz="1827"/>
            </a:lvl4pPr>
            <a:lvl5pPr>
              <a:defRPr sz="1827"/>
            </a:lvl5pPr>
            <a:lvl6pPr>
              <a:defRPr sz="1827"/>
            </a:lvl6pPr>
            <a:lvl7pPr>
              <a:defRPr sz="1827"/>
            </a:lvl7pPr>
            <a:lvl8pPr>
              <a:defRPr sz="1827"/>
            </a:lvl8pPr>
            <a:lvl9pPr>
              <a:defRPr sz="182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79283"/>
            <a:ext cx="3932237" cy="3481603"/>
          </a:xfrm>
        </p:spPr>
        <p:txBody>
          <a:bodyPr/>
          <a:lstStyle>
            <a:lvl1pPr marL="0" indent="0">
              <a:buNone/>
              <a:defRPr sz="1461"/>
            </a:lvl1pPr>
            <a:lvl2pPr marL="417606" indent="0">
              <a:buNone/>
              <a:defRPr sz="1279"/>
            </a:lvl2pPr>
            <a:lvl3pPr marL="835213" indent="0">
              <a:buNone/>
              <a:defRPr sz="1096"/>
            </a:lvl3pPr>
            <a:lvl4pPr marL="1252819" indent="0">
              <a:buNone/>
              <a:defRPr sz="913"/>
            </a:lvl4pPr>
            <a:lvl5pPr marL="1670426" indent="0">
              <a:buNone/>
              <a:defRPr sz="913"/>
            </a:lvl5pPr>
            <a:lvl6pPr marL="2088032" indent="0">
              <a:buNone/>
              <a:defRPr sz="913"/>
            </a:lvl6pPr>
            <a:lvl7pPr marL="2505639" indent="0">
              <a:buNone/>
              <a:defRPr sz="913"/>
            </a:lvl7pPr>
            <a:lvl8pPr marL="2923245" indent="0">
              <a:buNone/>
              <a:defRPr sz="913"/>
            </a:lvl8pPr>
            <a:lvl9pPr marL="3340852" indent="0">
              <a:buNone/>
              <a:defRPr sz="9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392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17618"/>
            <a:ext cx="3932237" cy="1461664"/>
          </a:xfrm>
        </p:spPr>
        <p:txBody>
          <a:bodyPr anchor="b"/>
          <a:lstStyle>
            <a:lvl1pPr>
              <a:defRPr sz="29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01940"/>
            <a:ext cx="6172200" cy="4451695"/>
          </a:xfrm>
        </p:spPr>
        <p:txBody>
          <a:bodyPr anchor="t"/>
          <a:lstStyle>
            <a:lvl1pPr marL="0" indent="0">
              <a:buNone/>
              <a:defRPr sz="2923"/>
            </a:lvl1pPr>
            <a:lvl2pPr marL="417606" indent="0">
              <a:buNone/>
              <a:defRPr sz="2558"/>
            </a:lvl2pPr>
            <a:lvl3pPr marL="835213" indent="0">
              <a:buNone/>
              <a:defRPr sz="2192"/>
            </a:lvl3pPr>
            <a:lvl4pPr marL="1252819" indent="0">
              <a:buNone/>
              <a:defRPr sz="1827"/>
            </a:lvl4pPr>
            <a:lvl5pPr marL="1670426" indent="0">
              <a:buNone/>
              <a:defRPr sz="1827"/>
            </a:lvl5pPr>
            <a:lvl6pPr marL="2088032" indent="0">
              <a:buNone/>
              <a:defRPr sz="1827"/>
            </a:lvl6pPr>
            <a:lvl7pPr marL="2505639" indent="0">
              <a:buNone/>
              <a:defRPr sz="1827"/>
            </a:lvl7pPr>
            <a:lvl8pPr marL="2923245" indent="0">
              <a:buNone/>
              <a:defRPr sz="1827"/>
            </a:lvl8pPr>
            <a:lvl9pPr marL="3340852" indent="0">
              <a:buNone/>
              <a:defRPr sz="182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879283"/>
            <a:ext cx="3932237" cy="3481603"/>
          </a:xfrm>
        </p:spPr>
        <p:txBody>
          <a:bodyPr/>
          <a:lstStyle>
            <a:lvl1pPr marL="0" indent="0">
              <a:buNone/>
              <a:defRPr sz="1461"/>
            </a:lvl1pPr>
            <a:lvl2pPr marL="417606" indent="0">
              <a:buNone/>
              <a:defRPr sz="1279"/>
            </a:lvl2pPr>
            <a:lvl3pPr marL="835213" indent="0">
              <a:buNone/>
              <a:defRPr sz="1096"/>
            </a:lvl3pPr>
            <a:lvl4pPr marL="1252819" indent="0">
              <a:buNone/>
              <a:defRPr sz="913"/>
            </a:lvl4pPr>
            <a:lvl5pPr marL="1670426" indent="0">
              <a:buNone/>
              <a:defRPr sz="913"/>
            </a:lvl5pPr>
            <a:lvl6pPr marL="2088032" indent="0">
              <a:buNone/>
              <a:defRPr sz="913"/>
            </a:lvl6pPr>
            <a:lvl7pPr marL="2505639" indent="0">
              <a:buNone/>
              <a:defRPr sz="913"/>
            </a:lvl7pPr>
            <a:lvl8pPr marL="2923245" indent="0">
              <a:buNone/>
              <a:defRPr sz="913"/>
            </a:lvl8pPr>
            <a:lvl9pPr marL="3340852" indent="0">
              <a:buNone/>
              <a:defRPr sz="9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816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33515"/>
            <a:ext cx="10515600" cy="12108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67573"/>
            <a:ext cx="10515600" cy="3974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806055"/>
            <a:ext cx="2743200" cy="333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A51D3-80F2-4ABC-B9E8-C58721CFCE9E}" type="datetimeFigureOut">
              <a:rPr lang="en-GB" smtClean="0"/>
              <a:t>15/01/2021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806055"/>
            <a:ext cx="4114800" cy="333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806055"/>
            <a:ext cx="2743200" cy="333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CEA3E-DC76-4E11-A3D5-CF46F56D1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7064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35213" rtl="0" eaLnBrk="1" latinLnBrk="0" hangingPunct="1">
        <a:lnSpc>
          <a:spcPct val="90000"/>
        </a:lnSpc>
        <a:spcBef>
          <a:spcPct val="0"/>
        </a:spcBef>
        <a:buNone/>
        <a:defRPr sz="40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803" indent="-208803" algn="l" defTabSz="835213" rtl="0" eaLnBrk="1" latinLnBrk="0" hangingPunct="1">
        <a:lnSpc>
          <a:spcPct val="90000"/>
        </a:lnSpc>
        <a:spcBef>
          <a:spcPts val="913"/>
        </a:spcBef>
        <a:buFont typeface="Arial" panose="020B0604020202020204" pitchFamily="34" charset="0"/>
        <a:buChar char="•"/>
        <a:defRPr sz="2558" kern="1200">
          <a:solidFill>
            <a:schemeClr val="tx1"/>
          </a:solidFill>
          <a:latin typeface="+mn-lt"/>
          <a:ea typeface="+mn-ea"/>
          <a:cs typeface="+mn-cs"/>
        </a:defRPr>
      </a:lvl1pPr>
      <a:lvl2pPr marL="626410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2192" kern="1200">
          <a:solidFill>
            <a:schemeClr val="tx1"/>
          </a:solidFill>
          <a:latin typeface="+mn-lt"/>
          <a:ea typeface="+mn-ea"/>
          <a:cs typeface="+mn-cs"/>
        </a:defRPr>
      </a:lvl2pPr>
      <a:lvl3pPr marL="1044016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827" kern="1200">
          <a:solidFill>
            <a:schemeClr val="tx1"/>
          </a:solidFill>
          <a:latin typeface="+mn-lt"/>
          <a:ea typeface="+mn-ea"/>
          <a:cs typeface="+mn-cs"/>
        </a:defRPr>
      </a:lvl3pPr>
      <a:lvl4pPr marL="1461623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4pPr>
      <a:lvl5pPr marL="1879229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5pPr>
      <a:lvl6pPr marL="2296836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6pPr>
      <a:lvl7pPr marL="2714442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7pPr>
      <a:lvl8pPr marL="3132049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8pPr>
      <a:lvl9pPr marL="3549655" indent="-208803" algn="l" defTabSz="835213" rtl="0" eaLnBrk="1" latinLnBrk="0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1pPr>
      <a:lvl2pPr marL="417606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2pPr>
      <a:lvl3pPr marL="835213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3pPr>
      <a:lvl4pPr marL="1252819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4pPr>
      <a:lvl5pPr marL="1670426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5pPr>
      <a:lvl6pPr marL="2088032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6pPr>
      <a:lvl7pPr marL="2505639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7pPr>
      <a:lvl8pPr marL="2923245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8pPr>
      <a:lvl9pPr marL="3340852" algn="l" defTabSz="835213" rtl="0" eaLnBrk="1" latinLnBrk="0" hangingPunct="1">
        <a:defRPr sz="16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3E374E0C-C27D-4BB5-BA77-53C6B6B82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2B1AD1-6BA0-466B-BE54-95496F770A8C}"/>
              </a:ext>
            </a:extLst>
          </p:cNvPr>
          <p:cNvSpPr txBox="1"/>
          <p:nvPr/>
        </p:nvSpPr>
        <p:spPr>
          <a:xfrm>
            <a:off x="0" y="0"/>
            <a:ext cx="9198864" cy="10741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											C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C					D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78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21</Words>
  <Application>Microsoft Office PowerPoint</Application>
  <PresentationFormat>Custom</PresentationFormat>
  <Paragraphs>29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Andrés G. de la Filia</dc:creator>
  <cp:lastModifiedBy>Andrés G. de la Filia</cp:lastModifiedBy>
  <cp:revision>2</cp:revision>
  <dcterms:created xsi:type="dcterms:W3CDTF">2021-01-15T13:15:05Z</dcterms:created>
  <dcterms:modified xsi:type="dcterms:W3CDTF">2021-01-15T14:08:56Z</dcterms:modified>
</cp:coreProperties>
</file>

<file path=docProps/thumbnail.jpeg>
</file>